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29.png" ContentType="image/png"/>
  <Override PartName="/ppt/media/image7.png" ContentType="image/png"/>
  <Override PartName="/ppt/media/image16.png" ContentType="image/png"/>
  <Override PartName="/ppt/media/image11.png" ContentType="image/png"/>
  <Override PartName="/ppt/media/image2.png" ContentType="image/png"/>
  <Override PartName="/ppt/media/image17.png" ContentType="image/png"/>
  <Override PartName="/ppt/media/image8.png" ContentType="image/png"/>
  <Override PartName="/ppt/media/image3.png" ContentType="image/png"/>
  <Override PartName="/ppt/media/image12.png" ContentType="image/png"/>
  <Override PartName="/ppt/media/image18.png" ContentType="image/png"/>
  <Override PartName="/ppt/media/image20.png" ContentType="image/png"/>
  <Override PartName="/ppt/media/image9.png" ContentType="image/png"/>
  <Override PartName="/ppt/media/image4.png" ContentType="image/png"/>
  <Override PartName="/ppt/media/image13.png" ContentType="image/png"/>
  <Override PartName="/ppt/media/image30.png" ContentType="image/png"/>
  <Override PartName="/ppt/media/image28.png" ContentType="image/png"/>
  <Override PartName="/ppt/media/image10.png" ContentType="image/png"/>
  <Override PartName="/ppt/media/image1.png" ContentType="image/png"/>
  <Override PartName="/ppt/media/image6.png" ContentType="image/png"/>
  <Override PartName="/ppt/media/image15.png" ContentType="image/png"/>
  <Override PartName="/ppt/media/image5.png" ContentType="image/png"/>
  <Override PartName="/ppt/media/image14.png" ContentType="image/png"/>
  <Override PartName="/ppt/media/image19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slides/_rels/slide27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28.xml.rels" ContentType="application/vnd.openxmlformats-package.relationships+xml"/>
  <Override PartName="/ppt/slides/_rels/slide30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29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1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slide29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Slides/_rels/notesSlide25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9.xml.rels" ContentType="application/vnd.openxmlformats-package.relationship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trike="noStrike" u="none">
                <a:solidFill>
                  <a:srgbClr val="000000"/>
                </a:solidFill>
                <a:uFillTx/>
                <a:latin typeface="Arial"/>
              </a:rPr>
              <a:t>Click to move the slide</a:t>
            </a: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&lt;header&gt;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0473E72-D3D5-44D0-B446-D46C0596FC57}" type="slidenum"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01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真正进入你的工作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本次培训不从界面操作或模型比较开始。我们讨论一个更核心的问题：怎样把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真正用进工作。很多时候，决定结果的并不只是模型，而是我们原来的工作方式。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会把这些习惯放大，也会逼着我们重新学习如何整理工作、定义任务、提供反馈并完成任务闭环。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10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页｜把抽象焦虑转化为具体问题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想象中的困难通常很大，例如认为整个项目无法推进；现场问题则更具体，例如关键信息缺失、权限没有就绪，或第一条路径的假设不成立。具体问题能够产生反馈，反馈能够改变下一条路径。因此不要在开始前把全部困难都转化为配置清单。先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尝试，再根据真实结果补最少必要条件。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11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页｜在行动中学习与校正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停止推进时，重复催促或重新解释全部背景只会增加成本。先检查任务是否认领、运行环境是否在线，再要求它在原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Thread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提交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checkpoint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。如果路径偏离，应指出偏差和期望结果，让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自己提出备选路径；如果已经报错，则保留证据，只改变最小变量。恢复之后，把有效处理方式和失败条件留下，避免下一次重复试错。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12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页｜结果出现偏差，先还原它如何产生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结果出现偏差时，不要只评价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好或不好，而要还原结果如何产生：它依据了什么目标和事实，尝试了哪条路径，在哪个环节出现偏差，收到过什么反馈，最后如何验证。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Task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与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Thread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的价值，是把这些过程留在同一个上下文中。只有看见生成机制，反馈才能作用在正确变量上。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13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页｜从结论性评价转向问题定位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结论性评价只能表达情绪，不能帮助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学习。更有效的做法，是定位可以改变的变量：任务是否认领、上下文是否完整、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Computer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是否具备账号和网络、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是否在等待确认、当前路径是否适合任务、任务是否需要进一步拆解。问题越具体，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越能自主提出下一条可验证路径。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14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页｜把失败拆成五个可修复的问题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遇到失败时，可以依次检查权限、环境、上下文、路径和拆解。前三层决定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是否具备行动条件；第四层检查当前方法是否有效，以及是否存在备选；第五层把任务缩小到可验证的下一步。这个框架的重点不是给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预装更多能力，而是确认真正的阻塞点，并用最小变化验证新的路径。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15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页｜不要让单一软件定义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AI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能力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软件和界面会变化，持续有效的是学习与校正机制。稳定结果来自四个连续动作：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根据目标自主探索，人根据阶段结果给出反馈，双方用证据验证修正是否有效，最后把正确路径和失败边界沉淀为经验。工具只是执行条件之一，不应成为个人使用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的主线。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16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页｜一项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工作，如何越做越好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一项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工作能够越做越好，需要六个部分协同。目标提供方向和成功标准；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负责理解、探索和执行；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Computer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提供文件、账号、工具与网络；上下文保留事实、决定和过程；反馈指出偏差、原因与期望结果；经验记录哪些路径有效、在什么条件下会失败。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Syfo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的作用，是让这条学习链保持连续。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17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页｜先让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自主找路，再补最少条件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不要先问应该预装什么，而要先让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在现有环境中自检并提出可行路径。普通任务先用一个职责清晰的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，在一个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Thread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中推进；只有出现明确缺口时，才补充必要权限或工具。长任务用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checkpoint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压缩结论和反馈，最终把已验证路径写入交付物。节省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Token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的核心，是避免重复解释和重复探索已经失败的路径。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18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页｜答案越多，方向越重要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第六个能力，是建立问题意识。今天我们拥有大量答案，却不一定知道自己真正想问什么。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可以非常高效地回答问题，但它不能替我们决定人生和工作的方向。一个人心里如果没有真正想理解、想改变或想创造的东西，再强的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也只会带来更多信息。答案不再稀缺以后，问题意识反而变得更重要。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19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页｜真正稀缺的是你自己的问题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过去，知识和答案很稀缺；今天，大量答案几乎可以即时获得。新的问题是：当没有人给你布置任务时，你是否仍然知道自己想理解什么、改变什么、创造什么？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可以放大一个人的探索能力，但好奇心才是方向盘。没有方向，速度越快，反而越容易迷失。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02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页｜别只拿答案，要训练一条正确路径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真正值得留下的，不是某一次答案，而是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找到正确路径的过程。人不需要预先规定每一步，可以先给目标和标准，让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自主尝试；看到结果后，再指出具体偏差、原因和期望结果。经过几轮探索、反馈与验证，一条有效路径会被保留下来。下一次面对相似任务，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不必从零猜测，而能从已有经验出发。这才是能力复利。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20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页｜从四种生活信号里找到问题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如果一时不知道问什么，可以从四个方向开始。第一，什么问题在工作和生活中反复困扰我；第二，我对什么事情真的好奇，即使不为交差也想知道；第三，我想创造什么作品或价值；第四，我想改变自己工作或生活中的哪一部分。先找到自己的问题，再调用世界的答案。这样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才不是信息消费工具，而是创造工具。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21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页｜从工具收集转向反馈学习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衡量学习，不看收集了多少工具、模板或创建了多少对话，而看三件事：是否发现并纠正了具体偏差，是否用证据验证了一条有效路径，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下一次是否能够从这次经验出发。能力不是一次配置完成的，而是在真实任务中通过反馈逐步形成的。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22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页｜忙碌不等于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在学习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大量消息不代表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正在学习。如果反馈只停留在‘不好’‘再高级一点’，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无法知道应该改变哪个变量，下次仍会重复同一种错误。形成经验需要保留具体反馈、修正后的路径和验证结果，同时记录哪些尝试失败以及失败条件。学习的证据，是下一次不再从相同错误开始。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23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在真实问题里形成经验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与其先替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规划所有能力，不如先给它一个真实问题。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根据目标和事实提出路径，通过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checkpoint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展示过程；人指出具体偏差；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修正；双方再用证据验证。完成后，把有效方法和失败边界沉淀到交付记录中。真实问题提供训练场，反馈提供学习信号，经验改变下一次工作的起点。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24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页｜高质量反馈，比完美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Prompt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更重要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真实工作不是一次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Prompt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。人不必在第一句话里规定完整路线，而应给清楚方向、事实、边界和成功标准，让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先行动。看到阶段结果以后，反馈要回答三个问题：哪里不对，为什么不对，怎样的证据才说明已经改对。每轮反馈都减少偏差，协作才能逐步收敛。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25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页｜给方向和标准，不替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规定路线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一份好的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Brief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不是详细遥控指令，而是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自主探索所需的边界条件。说明为什么做、交付什么、面向谁、已有事实、不可越过的边界和验证标准。最后还要约定反馈方式：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何时提交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checkpoint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，人如何指出偏差。路线可以由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选择，但方向和判断标准必须由人负责。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26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页｜一次交付，怎样训练出更好的下一次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这次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Deck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本身就是一个反馈学习案例。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先提取原始骨架并提出课程路径；人指出前半部分不够具体，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恢复原版的叙事方法；人又指出标题过于接近原版，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重写并验证零重合；页面制作后，再根据对具体页的反馈重构内容和版式。每轮反馈都改变后续路径，最终有效结构也成为下一次迭代的经验。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27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页｜执行可以交给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，责任不能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用好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不是把所有责任外包。它可以帮助我们查资料、执行、发现盲区，但不能替我们决定什么值得做，也不能替我们承担对外承诺和高风险操作。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Syfo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里的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review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状态和确认机制，不是为了拖慢效率，而是把人的判断放在真正重要的节点上。执行可以自动化，责任不能自动转移。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28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提出反例，而不只是认同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如果我们只要求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证明自己是对的，它很容易成为一个高效的附和者。更好的方式，是主动邀请它寻找反例、未证实前提和失败路径。重要任务还可以让另一个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独立复核，但这不是为了制造更多意见，而是增加判断材料。开放地听取挑战，不等于把决定权交出去。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29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交卷以后，由人完成最终验收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说“完成”不等于工作真的完成。人需要检查它是否解决目标、事实是否可靠、边界是否被遵守、风险是否可控，最终结果是否被正确留档。最后一步不是逐字检查所有过程，而是围绕目标和风险验收结果。通过以后，把最终版本标成交付物，再完成任务闭环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03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页｜先建立清晰的工作结构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第一个能力，是建立良好的工作习惯。很多人的工作本身没有结构：资料在微信和邮件里，决定在思维中，文件散落在桌面和下载目录里，任务也没有清晰边界。人在这种状态下还能依赖记忆勉强推进，但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没有办法凭空知道这些背景。没有一个清晰的工作现场，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就没有地方进入，更谈不上接手。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30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页｜真正的能力，是让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越做越好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用好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，不是持续增加配置，而是建立一条能够学习的工作链：目标和边界清楚，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有空间自主探索，人通过具体反馈修正方向，双方用证据验证结果，最后把正确路径和失败边界沉淀为经验。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Syfo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让这些信息不散落在临时对话中。真正的衡量标准，是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下一次能否少走弯路，并在新的问题上更快找到正确路径。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04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会放大既有的混乱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如果资料散落在桌面、微信、邮件和下载目录里，重要背景只存在思维中，那么每次调用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都只能从头解释。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不会自动消除这种混乱，它只会把混乱更快地反映到结果里。相反，如果一个项目有明确的工作区，目标、素材、过程和输出都有位置，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就能更快进入状态。结构化不是形式主义，而是人与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之间的协作接口。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507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05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页｜把项目交给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前，先完成一次清晰交接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把项目交给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，类似将工作交接给一位刚进入项目的同事。仅提出‘制作一个培训’并不足以支持执行。以本次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Deck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为例，目标是完成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30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页可正式分享的个人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培训；素材包括原始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Deck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、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Syfo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文档和实际使用问题；约束包括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45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分钟、不讨论组织管理、不安排现场练习；过程按照骨架、文字、视觉三个阶段推进；最终输出则是包含讲者备注的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PPTX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、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PDF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和线上地址。目标、素材、约束、过程与输出构成一份最小交接包。缺少其中任何一项，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都可能基于假设继续工作，导致结果偏离。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06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页｜管理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的关键，是反馈而非遥控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管理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并不意味着逐步遥控。人负责选择目标、提供事实与边界，并对阶段结果给出具体反馈；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负责自主搜索、拆解、选择路径、执行和修正。关键有三个闸口：开工前定义成功并让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复述初始路径；执行中根据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checkpoint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指出偏差，而不是接管工作；交卷后用证据验证，并把有效方法与失败条件沉淀下来。本次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Deck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的标题修改就是例子：人指出标题过于接近原版，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自主重写并验证零重合，通过后才继续。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07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页｜把“想要”翻译成“做到”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“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帮我做得高级一点”“帮我优化一下”，这些话表达了愿望，却没有构成任务。一份真正清晰的任务，需要说明背景、对象、目标、边界和验收口径，同时给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一定的自主空间。管理的本质，就是把模糊愿望变成可以协作的任务。清晰不是写得冗长，而是把真正影响结果的条件说出来。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08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页｜用反馈闭环训练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这里所说的强化学习，不是现场训练底层模型参数，而是工作层面的反馈学习闭环。第一步定义目标和成功标准；第二步允许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自主探索路径；第三步通过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checkpoint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看见它正在怎么做；第四步对结果给出具体反馈；第五步用证据验证修正是否有效；第六步把正确路径和失败边界写入交付记录。反馈不是替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完成下一步，而是提供足够清晰的信号，让它自己修正路径。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第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09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页｜先让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走出第一条可验证路径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>
              <a:buNone/>
            </a:pP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行动是最快的反馈系统。与其先准备所有可能需要的配置，不如让 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在现有条件下自检，并走出一条可验证的最小路径。执行后，真正的缺口会变得具体：也许是事实不完整、权限未开放，也许是第一条路径的假设不成立。只有结果出现以后，人才能给出基于事实的反馈，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Agent </a:t>
            </a:r>
            <a:r>
              <a:rPr b="0" lang="zh-CN" sz="2000" strike="noStrike" u="none">
                <a:solidFill>
                  <a:srgbClr val="000000"/>
                </a:solidFill>
                <a:uFillTx/>
                <a:latin typeface="Arial"/>
              </a:rPr>
              <a:t>也才能据此调整。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B57DE70-16B4-415D-B873-8EA4AC95CD3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17AF428-59FA-4ACF-8D1D-2B0D42DE48B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3CD7C936-4B1E-4385-8C11-4001E45114C0}" type="slidenum"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LibreOffice/24.8.6.2$Linux_X86_64 LibreOffice_project/480$Build-2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2026-07-29T08:57:14Z</dcterms:created>
  <dc:creator/>
  <dc:description/>
  <dc:language>en-US</dc:language>
  <cp:lastModifiedBy/>
  <dcterms:modified xsi:type="dcterms:W3CDTF">2026-07-29T08:57:17Z</dcterms:modified>
  <cp:revision>1</cp:revision>
  <dc:subject/>
  <dc:title/>
</cp:coreProperties>
</file>